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Bebas Neue"/>
      <p:regular r:id="rId19"/>
    </p:embeddedFont>
    <p:embeddedFont>
      <p:font typeface="Orbitron SemiBold"/>
      <p:regular r:id="rId20"/>
      <p:bold r:id="rId21"/>
    </p:embeddedFont>
    <p:embeddedFont>
      <p:font typeface="Orbitron"/>
      <p:regular r:id="rId22"/>
      <p:bold r:id="rId23"/>
    </p:embeddedFont>
    <p:embeddedFont>
      <p:font typeface="Chakra Petch"/>
      <p:regular r:id="rId24"/>
      <p:bold r:id="rId25"/>
      <p:italic r:id="rId26"/>
      <p:boldItalic r:id="rId27"/>
    </p:embeddedFont>
    <p:embeddedFont>
      <p:font typeface="Orbitron Black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SemiBold-regular.fntdata"/><Relationship Id="rId22" Type="http://schemas.openxmlformats.org/officeDocument/2006/relationships/font" Target="fonts/Orbitron-regular.fntdata"/><Relationship Id="rId21" Type="http://schemas.openxmlformats.org/officeDocument/2006/relationships/font" Target="fonts/OrbitronSemiBold-bold.fntdata"/><Relationship Id="rId24" Type="http://schemas.openxmlformats.org/officeDocument/2006/relationships/font" Target="fonts/ChakraPetch-regular.fntdata"/><Relationship Id="rId23" Type="http://schemas.openxmlformats.org/officeDocument/2006/relationships/font" Target="fonts/Orbitron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ChakraPetch-italic.fntdata"/><Relationship Id="rId25" Type="http://schemas.openxmlformats.org/officeDocument/2006/relationships/font" Target="fonts/ChakraPetch-bold.fntdata"/><Relationship Id="rId28" Type="http://schemas.openxmlformats.org/officeDocument/2006/relationships/font" Target="fonts/OrbitronBlack-bold.fntdata"/><Relationship Id="rId27" Type="http://schemas.openxmlformats.org/officeDocument/2006/relationships/font" Target="fonts/ChakraPetch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Nunito-regular.fntdata"/><Relationship Id="rId14" Type="http://schemas.openxmlformats.org/officeDocument/2006/relationships/slide" Target="slides/slide8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19" Type="http://schemas.openxmlformats.org/officeDocument/2006/relationships/font" Target="fonts/BebasNeue-regular.fntdata"/><Relationship Id="rId18" Type="http://schemas.openxmlformats.org/officeDocument/2006/relationships/font" Target="fonts/Nunito-boldItalic.fntdata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8.png>
</file>

<file path=ppt/media/image2.png>
</file>

<file path=ppt/media/image22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644db7f34f_5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1644db7f34f_5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644db7f34f_5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1644db7f34f_5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644db7f34f_5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1644db7f34f_5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644db7f34f_5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1644db7f34f_5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644db7f34f_5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1644db7f34f_5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44db7f34f_5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1644db7f34f_5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644db7f34f_5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g1644db7f34f_5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644db7f34f_5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1644db7f34f_5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1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6.png"/><Relationship Id="rId4" Type="http://schemas.openxmlformats.org/officeDocument/2006/relationships/image" Target="../media/image28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1.png"/><Relationship Id="rId3" Type="http://schemas.openxmlformats.org/officeDocument/2006/relationships/image" Target="../media/image9.png"/><Relationship Id="rId4" Type="http://schemas.openxmlformats.org/officeDocument/2006/relationships/image" Target="../media/image22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32.png"/><Relationship Id="rId6" Type="http://schemas.openxmlformats.org/officeDocument/2006/relationships/image" Target="../media/image2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png"/><Relationship Id="rId3" Type="http://schemas.openxmlformats.org/officeDocument/2006/relationships/image" Target="../media/image6.png"/><Relationship Id="rId4" Type="http://schemas.openxmlformats.org/officeDocument/2006/relationships/image" Target="../media/image28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22.png"/><Relationship Id="rId6" Type="http://schemas.openxmlformats.org/officeDocument/2006/relationships/image" Target="../media/image9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9" name="Google Shape;129;p14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30" name="Google Shape;130;p14"/>
          <p:cNvPicPr preferRelativeResize="0"/>
          <p:nvPr/>
        </p:nvPicPr>
        <p:blipFill rotWithShape="1">
          <a:blip r:embed="rId2">
            <a:alphaModFix/>
          </a:blip>
          <a:srcRect b="45549" l="44304" r="25464" t="23435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3">
            <a:alphaModFix/>
          </a:blip>
          <a:srcRect b="0" l="0" r="72070" t="87012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4"/>
          <p:cNvPicPr preferRelativeResize="0"/>
          <p:nvPr/>
        </p:nvPicPr>
        <p:blipFill rotWithShape="1">
          <a:blip r:embed="rId4">
            <a:alphaModFix/>
          </a:blip>
          <a:srcRect b="0" l="73322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4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7" name="Google Shape;137;p15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/>
          </a:blip>
          <a:srcRect b="47720" l="59208" r="25976" t="29896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5"/>
          <p:cNvPicPr preferRelativeResize="0"/>
          <p:nvPr/>
        </p:nvPicPr>
        <p:blipFill rotWithShape="1">
          <a:blip r:embed="rId4">
            <a:alphaModFix/>
          </a:blip>
          <a:srcRect b="38730" l="84740" r="0" t="37400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5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4" name="Google Shape;144;p16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6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6"/>
          <p:cNvPicPr preferRelativeResize="0"/>
          <p:nvPr/>
        </p:nvPicPr>
        <p:blipFill rotWithShape="1">
          <a:blip r:embed="rId4">
            <a:alphaModFix/>
          </a:blip>
          <a:srcRect b="47689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6"/>
          <p:cNvPicPr preferRelativeResize="0"/>
          <p:nvPr/>
        </p:nvPicPr>
        <p:blipFill rotWithShape="1">
          <a:blip r:embed="rId4">
            <a:alphaModFix/>
          </a:blip>
          <a:srcRect b="45128" l="59951" r="26536" t="26564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3" name="Google Shape;153;p18"/>
          <p:cNvPicPr preferRelativeResize="0"/>
          <p:nvPr/>
        </p:nvPicPr>
        <p:blipFill rotWithShape="1">
          <a:blip r:embed="rId2">
            <a:alphaModFix/>
          </a:blip>
          <a:srcRect b="38179" l="85450" r="0" t="37676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 rotWithShape="1">
          <a:blip r:embed="rId3">
            <a:alphaModFix/>
          </a:blip>
          <a:srcRect b="0" l="0" r="70193" t="84157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 rotWithShape="1">
          <a:blip r:embed="rId4">
            <a:alphaModFix/>
          </a:blip>
          <a:srcRect b="46656" l="57981" r="23158" t="27174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/>
          <p:cNvPicPr preferRelativeResize="0"/>
          <p:nvPr/>
        </p:nvPicPr>
        <p:blipFill rotWithShape="1">
          <a:blip r:embed="rId6">
            <a:alphaModFix/>
          </a:blip>
          <a:srcRect b="0" l="72488" r="0" t="64625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19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161" name="Google Shape;161;p19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6" y="-2521954"/>
            <a:ext cx="4310386" cy="371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9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9"/>
          <p:cNvPicPr preferRelativeResize="0"/>
          <p:nvPr/>
        </p:nvPicPr>
        <p:blipFill rotWithShape="1">
          <a:blip r:embed="rId5">
            <a:alphaModFix/>
          </a:blip>
          <a:srcRect b="51347" l="49704" r="39918" t="23411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9"/>
          <p:cNvPicPr preferRelativeResize="0"/>
          <p:nvPr/>
        </p:nvPicPr>
        <p:blipFill rotWithShape="1">
          <a:blip r:embed="rId6">
            <a:alphaModFix/>
          </a:blip>
          <a:srcRect b="0" l="79560" r="0" t="72792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9" name="Google Shape;169;p20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4">
            <a:alphaModFix/>
          </a:blip>
          <a:srcRect b="45315" l="59577" r="25386" t="28188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4" name="Google Shape;174;p21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8" name="Google Shape;178;p21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1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0" name="Google Shape;180;p21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1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2" name="Google Shape;182;p21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1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4" name="Google Shape;184;p21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3">
            <a:alphaModFix/>
          </a:blip>
          <a:srcRect b="0" l="73097" r="0" t="66171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 rotWithShape="1">
          <a:blip r:embed="rId4">
            <a:alphaModFix/>
          </a:blip>
          <a:srcRect b="49030" l="48777" r="41358" t="23433"/>
          <a:stretch/>
        </p:blipFill>
        <p:spPr>
          <a:xfrm flipH="1" rot="-10265225">
            <a:off x="-361067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192" name="Google Shape;192;p22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b="0" l="0" r="75562" t="71012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2"/>
          <p:cNvPicPr preferRelativeResize="0"/>
          <p:nvPr/>
        </p:nvPicPr>
        <p:blipFill rotWithShape="1">
          <a:blip r:embed="rId4">
            <a:alphaModFix/>
          </a:blip>
          <a:srcRect b="0" l="78844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2"/>
          <p:cNvPicPr preferRelativeResize="0"/>
          <p:nvPr/>
        </p:nvPicPr>
        <p:blipFill rotWithShape="1">
          <a:blip r:embed="rId5">
            <a:alphaModFix/>
          </a:blip>
          <a:srcRect b="52513" l="48220" r="41073" t="23784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3"/>
          <p:cNvPicPr preferRelativeResize="0"/>
          <p:nvPr/>
        </p:nvPicPr>
        <p:blipFill rotWithShape="1">
          <a:blip r:embed="rId2">
            <a:alphaModFix/>
          </a:blip>
          <a:srcRect b="0" l="0" r="75181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 rotWithShape="1">
          <a:blip r:embed="rId3">
            <a:alphaModFix/>
          </a:blip>
          <a:srcRect b="48207" l="59914" r="25850" t="31597"/>
          <a:stretch/>
        </p:blipFill>
        <p:spPr>
          <a:xfrm rot="3238517">
            <a:off x="7506503" y="137782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 rotWithShape="1">
          <a:blip r:embed="rId4">
            <a:alphaModFix/>
          </a:blip>
          <a:srcRect b="0" l="0" r="73181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 rotWithShape="1">
          <a:blip r:embed="rId5">
            <a:alphaModFix/>
          </a:blip>
          <a:srcRect b="0" l="71660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3" name="Google Shape;203;p24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4" name="Google Shape;204;p24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 rotWithShape="1">
          <a:blip r:embed="rId4">
            <a:alphaModFix/>
          </a:blip>
          <a:srcRect b="45315" l="59577" r="25386" t="28188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1" name="Google Shape;211;p25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 rotWithShape="1">
          <a:blip r:embed="rId5">
            <a:alphaModFix/>
          </a:blip>
          <a:srcRect b="0" l="0" r="71940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18" name="Google Shape;218;p26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6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1" name="Google Shape;221;p26"/>
          <p:cNvPicPr preferRelativeResize="0"/>
          <p:nvPr/>
        </p:nvPicPr>
        <p:blipFill rotWithShape="1">
          <a:blip r:embed="rId2">
            <a:alphaModFix/>
          </a:blip>
          <a:srcRect b="0" l="77226" r="0" t="71540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 rotWithShape="1">
          <a:blip r:embed="rId3">
            <a:alphaModFix/>
          </a:blip>
          <a:srcRect b="0" l="0" r="71303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 rotWithShape="1">
          <a:blip r:embed="rId5">
            <a:alphaModFix/>
          </a:blip>
          <a:srcRect b="47689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228" name="Google Shape;228;p27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 b="38109" l="85671" r="0" t="38021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4">
            <a:alphaModFix/>
          </a:blip>
          <a:srcRect b="0" l="0" r="72289" t="86875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 rotWithShape="1">
          <a:blip r:embed="rId5">
            <a:alphaModFix/>
          </a:blip>
          <a:srcRect b="0" l="74646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4" name="Google Shape;234;p28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b="36833" l="85408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4">
            <a:alphaModFix/>
          </a:blip>
          <a:srcRect b="0" l="0" r="76155" t="70597"/>
          <a:stretch/>
        </p:blipFill>
        <p:spPr>
          <a:xfrm rot="858186">
            <a:off x="-90681" y="4148723"/>
            <a:ext cx="2845112" cy="202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6">
            <a:alphaModFix/>
          </a:blip>
          <a:srcRect b="53543" l="49176" r="42797" t="22494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2" name="Google Shape;242;p29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43" name="Google Shape;243;p29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 rotWithShape="1">
          <a:blip r:embed="rId3">
            <a:alphaModFix/>
          </a:blip>
          <a:srcRect b="0" l="0" r="71620" t="70621"/>
          <a:stretch/>
        </p:blipFill>
        <p:spPr>
          <a:xfrm flipH="1" rot="-2909702">
            <a:off x="6110827" y="3810350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9"/>
          <p:cNvPicPr preferRelativeResize="0"/>
          <p:nvPr/>
        </p:nvPicPr>
        <p:blipFill rotWithShape="1">
          <a:blip r:embed="rId4">
            <a:alphaModFix/>
          </a:blip>
          <a:srcRect b="53178" l="48969" r="39918" t="22494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 rotWithShape="1">
          <a:blip r:embed="rId4">
            <a:alphaModFix/>
          </a:blip>
          <a:srcRect b="47437" l="60169" r="26328" t="28236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0" name="Google Shape;250;p31"/>
          <p:cNvSpPr txBox="1"/>
          <p:nvPr>
            <p:ph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1" name="Google Shape;251;p31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1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3" name="Google Shape;253;p31"/>
          <p:cNvSpPr txBox="1"/>
          <p:nvPr>
            <p:ph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4" name="Google Shape;254;p31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1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6" name="Google Shape;256;p31"/>
          <p:cNvSpPr txBox="1"/>
          <p:nvPr>
            <p:ph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7" name="Google Shape;257;p31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1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1"/>
          <p:cNvSpPr txBox="1"/>
          <p:nvPr>
            <p:ph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0" name="Google Shape;260;p31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62" name="Google Shape;262;p31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 rotWithShape="1">
          <a:blip r:embed="rId3">
            <a:alphaModFix/>
          </a:blip>
          <a:srcRect b="0" l="0" r="68253" t="84155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 rotWithShape="1">
          <a:blip r:embed="rId4">
            <a:alphaModFix/>
          </a:blip>
          <a:srcRect b="46430" l="59846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800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69" name="Google Shape;269;p32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0" name="Google Shape;270;p32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1" name="Google Shape;271;p32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2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2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2"/>
          <p:cNvPicPr preferRelativeResize="0"/>
          <p:nvPr/>
        </p:nvPicPr>
        <p:blipFill rotWithShape="1">
          <a:blip r:embed="rId5">
            <a:alphaModFix/>
          </a:blip>
          <a:srcRect b="0" l="0" r="71940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7" name="Google Shape;277;p33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9" name="Google Shape;279;p33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3"/>
          <p:cNvPicPr preferRelativeResize="0"/>
          <p:nvPr/>
        </p:nvPicPr>
        <p:blipFill rotWithShape="1">
          <a:blip r:embed="rId3">
            <a:alphaModFix/>
          </a:blip>
          <a:srcRect b="45865" l="60798" r="27122" t="27750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3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3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85" name="Google Shape;285;p34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86" name="Google Shape;286;p34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7" name="Google Shape;287;p34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4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4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6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 rotWithShape="1">
          <a:blip r:embed="rId5">
            <a:alphaModFix/>
          </a:blip>
          <a:srcRect b="0" l="74792" r="0" t="69422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93" name="Google Shape;293;p35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2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b="45376" l="60642" r="27252" t="27087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/>
          <p:cNvPicPr preferRelativeResize="0"/>
          <p:nvPr/>
        </p:nvPicPr>
        <p:blipFill rotWithShape="1">
          <a:blip r:embed="rId4">
            <a:alphaModFix/>
          </a:blip>
          <a:srcRect b="0" l="0" r="70058" t="85487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98" name="Google Shape;298;p36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6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2" y="597837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 rotWithShape="1">
          <a:blip r:embed="rId4">
            <a:alphaModFix/>
          </a:blip>
          <a:srcRect b="48763" l="47994" r="39900" t="23700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05" name="Google Shape;305;p38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8"/>
          <p:cNvPicPr preferRelativeResize="0"/>
          <p:nvPr/>
        </p:nvPicPr>
        <p:blipFill rotWithShape="1">
          <a:blip r:embed="rId3">
            <a:alphaModFix/>
          </a:blip>
          <a:srcRect b="45376" l="60642" r="27252" t="27087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8"/>
          <p:cNvPicPr preferRelativeResize="0"/>
          <p:nvPr/>
        </p:nvPicPr>
        <p:blipFill rotWithShape="1">
          <a:blip r:embed="rId4">
            <a:alphaModFix/>
          </a:blip>
          <a:srcRect b="0" l="0" r="70058" t="85487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11" name="Google Shape;311;p39"/>
          <p:cNvPicPr preferRelativeResize="0"/>
          <p:nvPr/>
        </p:nvPicPr>
        <p:blipFill rotWithShape="1">
          <a:blip r:embed="rId2">
            <a:alphaModFix/>
          </a:blip>
          <a:srcRect b="35745" l="86001" r="0" t="35633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9"/>
          <p:cNvPicPr preferRelativeResize="0"/>
          <p:nvPr/>
        </p:nvPicPr>
        <p:blipFill rotWithShape="1">
          <a:blip r:embed="rId3">
            <a:alphaModFix/>
          </a:blip>
          <a:srcRect b="51539" l="49163" r="41511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15" name="Google Shape;315;p40"/>
          <p:cNvPicPr preferRelativeResize="0"/>
          <p:nvPr/>
        </p:nvPicPr>
        <p:blipFill rotWithShape="1">
          <a:blip r:embed="rId2">
            <a:alphaModFix/>
          </a:blip>
          <a:srcRect b="0" l="0" r="73292" t="69247"/>
          <a:stretch/>
        </p:blipFill>
        <p:spPr>
          <a:xfrm rot="-8234952">
            <a:off x="7559803" y="-495701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0"/>
          <p:cNvPicPr preferRelativeResize="0"/>
          <p:nvPr/>
        </p:nvPicPr>
        <p:blipFill rotWithShape="1">
          <a:blip r:embed="rId3">
            <a:alphaModFix/>
          </a:blip>
          <a:srcRect b="0" l="74679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0"/>
          <p:cNvPicPr preferRelativeResize="0"/>
          <p:nvPr/>
        </p:nvPicPr>
        <p:blipFill rotWithShape="1">
          <a:blip r:embed="rId4">
            <a:alphaModFix/>
          </a:blip>
          <a:srcRect b="45982" l="58562" r="25486" t="30417"/>
          <a:stretch/>
        </p:blipFill>
        <p:spPr>
          <a:xfrm flipH="1" rot="6357655">
            <a:off x="-697349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0" name="Google Shape;320;p41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1"/>
          <p:cNvPicPr preferRelativeResize="0"/>
          <p:nvPr/>
        </p:nvPicPr>
        <p:blipFill rotWithShape="1">
          <a:blip r:embed="rId3">
            <a:alphaModFix/>
          </a:blip>
          <a:srcRect b="39168" l="86637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1"/>
          <p:cNvPicPr preferRelativeResize="0"/>
          <p:nvPr/>
        </p:nvPicPr>
        <p:blipFill rotWithShape="1">
          <a:blip r:embed="rId4">
            <a:alphaModFix/>
          </a:blip>
          <a:srcRect b="46293" l="58487" r="25638" t="31241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5" name="Google Shape;325;p42"/>
          <p:cNvPicPr preferRelativeResize="0"/>
          <p:nvPr/>
        </p:nvPicPr>
        <p:blipFill rotWithShape="1">
          <a:blip r:embed="rId2">
            <a:alphaModFix/>
          </a:blip>
          <a:srcRect b="0" l="73847" r="0" t="65487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2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2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2"/>
          <p:cNvPicPr preferRelativeResize="0"/>
          <p:nvPr/>
        </p:nvPicPr>
        <p:blipFill rotWithShape="1">
          <a:blip r:embed="rId4">
            <a:alphaModFix/>
          </a:blip>
          <a:srcRect b="52728" l="49317" r="40663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30" name="Google Shape;330;p43"/>
          <p:cNvPicPr preferRelativeResize="0"/>
          <p:nvPr/>
        </p:nvPicPr>
        <p:blipFill rotWithShape="1">
          <a:blip r:embed="rId2">
            <a:alphaModFix/>
          </a:blip>
          <a:srcRect b="38348" l="84712" r="0" t="37541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3"/>
          <p:cNvPicPr preferRelativeResize="0"/>
          <p:nvPr/>
        </p:nvPicPr>
        <p:blipFill rotWithShape="1">
          <a:blip r:embed="rId3">
            <a:alphaModFix/>
          </a:blip>
          <a:srcRect b="0" l="0" r="71203" t="87097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3"/>
          <p:cNvPicPr preferRelativeResize="0"/>
          <p:nvPr/>
        </p:nvPicPr>
        <p:blipFill rotWithShape="1">
          <a:blip r:embed="rId4">
            <a:alphaModFix/>
          </a:blip>
          <a:srcRect b="49051" l="59698" r="26850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35" name="Google Shape;335;p44"/>
          <p:cNvPicPr preferRelativeResize="0"/>
          <p:nvPr/>
        </p:nvPicPr>
        <p:blipFill rotWithShape="1">
          <a:blip r:embed="rId2">
            <a:alphaModFix/>
          </a:blip>
          <a:srcRect b="0" l="0" r="75181" t="67858"/>
          <a:stretch/>
        </p:blipFill>
        <p:spPr>
          <a:xfrm rot="372206">
            <a:off x="-308602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4"/>
          <p:cNvPicPr preferRelativeResize="0"/>
          <p:nvPr/>
        </p:nvPicPr>
        <p:blipFill rotWithShape="1">
          <a:blip r:embed="rId3">
            <a:alphaModFix/>
          </a:blip>
          <a:srcRect b="48207" l="59914" r="25850" t="31597"/>
          <a:stretch/>
        </p:blipFill>
        <p:spPr>
          <a:xfrm rot="3238494">
            <a:off x="8017671" y="693554"/>
            <a:ext cx="1343333" cy="107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4"/>
          <p:cNvPicPr preferRelativeResize="0"/>
          <p:nvPr/>
        </p:nvPicPr>
        <p:blipFill rotWithShape="1">
          <a:blip r:embed="rId4">
            <a:alphaModFix/>
          </a:blip>
          <a:srcRect b="0" l="0" r="73181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4"/>
          <p:cNvPicPr preferRelativeResize="0"/>
          <p:nvPr/>
        </p:nvPicPr>
        <p:blipFill rotWithShape="1">
          <a:blip r:embed="rId5">
            <a:alphaModFix/>
          </a:blip>
          <a:srcRect b="0" l="71660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41" name="Google Shape;341;p45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42" name="Google Shape;342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43" name="Google Shape;343;p45"/>
          <p:cNvPicPr preferRelativeResize="0"/>
          <p:nvPr/>
        </p:nvPicPr>
        <p:blipFill rotWithShape="1">
          <a:blip r:embed="rId2">
            <a:alphaModFix/>
          </a:blip>
          <a:srcRect b="0" l="0" r="75287" t="67390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5"/>
          <p:cNvPicPr preferRelativeResize="0"/>
          <p:nvPr/>
        </p:nvPicPr>
        <p:blipFill rotWithShape="1">
          <a:blip r:embed="rId3">
            <a:alphaModFix/>
          </a:blip>
          <a:srcRect b="50813" l="49780" r="42282" t="24938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5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8" name="Google Shape;348;p46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9" name="Google Shape;349;p46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46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52" name="Google Shape;352;p46"/>
          <p:cNvPicPr preferRelativeResize="0"/>
          <p:nvPr/>
        </p:nvPicPr>
        <p:blipFill rotWithShape="1">
          <a:blip r:embed="rId2">
            <a:alphaModFix/>
          </a:blip>
          <a:srcRect b="0" l="77226" r="0" t="71540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6"/>
          <p:cNvPicPr preferRelativeResize="0"/>
          <p:nvPr/>
        </p:nvPicPr>
        <p:blipFill rotWithShape="1">
          <a:blip r:embed="rId3">
            <a:alphaModFix/>
          </a:blip>
          <a:srcRect b="0" l="0" r="71303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6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6"/>
          <p:cNvPicPr preferRelativeResize="0"/>
          <p:nvPr/>
        </p:nvPicPr>
        <p:blipFill rotWithShape="1">
          <a:blip r:embed="rId5">
            <a:alphaModFix/>
          </a:blip>
          <a:srcRect b="47689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6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7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7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7"/>
          <p:cNvPicPr preferRelativeResize="0"/>
          <p:nvPr/>
        </p:nvPicPr>
        <p:blipFill rotWithShape="1">
          <a:blip r:embed="rId4">
            <a:alphaModFix/>
          </a:blip>
          <a:srcRect b="50540" l="44625" r="40339" t="22963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7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2" name="Google Shape;362;p47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63" name="Google Shape;363;p47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66" name="Google Shape;366;p48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48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68" name="Google Shape;368;p48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48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70" name="Google Shape;370;p48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48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72" name="Google Shape;372;p48"/>
          <p:cNvPicPr preferRelativeResize="0"/>
          <p:nvPr/>
        </p:nvPicPr>
        <p:blipFill rotWithShape="1">
          <a:blip r:embed="rId2">
            <a:alphaModFix/>
          </a:blip>
          <a:srcRect b="0" l="0" r="71200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8"/>
          <p:cNvPicPr preferRelativeResize="0"/>
          <p:nvPr/>
        </p:nvPicPr>
        <p:blipFill rotWithShape="1">
          <a:blip r:embed="rId3">
            <a:alphaModFix/>
          </a:blip>
          <a:srcRect b="48782" l="59944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8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3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8"/>
          <p:cNvPicPr preferRelativeResize="0"/>
          <p:nvPr/>
        </p:nvPicPr>
        <p:blipFill rotWithShape="1">
          <a:blip r:embed="rId5">
            <a:alphaModFix/>
          </a:blip>
          <a:srcRect b="0" l="0" r="75872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8"/>
          <p:cNvPicPr preferRelativeResize="0"/>
          <p:nvPr/>
        </p:nvPicPr>
        <p:blipFill rotWithShape="1">
          <a:blip r:embed="rId6">
            <a:alphaModFix/>
          </a:blip>
          <a:srcRect b="39223" l="84785" r="0" t="36773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9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79" name="Google Shape;379;p49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49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81" name="Google Shape;381;p49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49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83" name="Google Shape;383;p49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49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85" name="Google Shape;385;p49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9"/>
          <p:cNvPicPr preferRelativeResize="0"/>
          <p:nvPr/>
        </p:nvPicPr>
        <p:blipFill rotWithShape="1">
          <a:blip r:embed="rId3">
            <a:alphaModFix/>
          </a:blip>
          <a:srcRect b="0" l="78526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9"/>
          <p:cNvPicPr preferRelativeResize="0"/>
          <p:nvPr/>
        </p:nvPicPr>
        <p:blipFill rotWithShape="1">
          <a:blip r:embed="rId4">
            <a:alphaModFix/>
          </a:blip>
          <a:srcRect b="53262" l="46002" r="41205" t="23797"/>
          <a:stretch/>
        </p:blipFill>
        <p:spPr>
          <a:xfrm rot="1114972">
            <a:off x="8115275" y="3904551"/>
            <a:ext cx="1169624" cy="1179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0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0" name="Google Shape;390;p50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50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2" name="Google Shape;392;p50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50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4" name="Google Shape;394;p50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50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6" name="Google Shape;396;p50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50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98" name="Google Shape;398;p50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50"/>
          <p:cNvPicPr preferRelativeResize="0"/>
          <p:nvPr/>
        </p:nvPicPr>
        <p:blipFill rotWithShape="1">
          <a:blip r:embed="rId3">
            <a:alphaModFix/>
          </a:blip>
          <a:srcRect b="0" l="81001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0"/>
          <p:cNvPicPr preferRelativeResize="0"/>
          <p:nvPr/>
        </p:nvPicPr>
        <p:blipFill rotWithShape="1">
          <a:blip r:embed="rId4">
            <a:alphaModFix/>
          </a:blip>
          <a:srcRect b="38204" l="84998" r="0" t="34089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50"/>
          <p:cNvPicPr preferRelativeResize="0"/>
          <p:nvPr/>
        </p:nvPicPr>
        <p:blipFill rotWithShape="1">
          <a:blip r:embed="rId5">
            <a:alphaModFix/>
          </a:blip>
          <a:srcRect b="49030" l="48777" r="41358" t="23433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1"/>
          <p:cNvSpPr txBox="1"/>
          <p:nvPr>
            <p:ph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4" name="Google Shape;404;p51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51"/>
          <p:cNvSpPr txBox="1"/>
          <p:nvPr>
            <p:ph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6" name="Google Shape;406;p51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51"/>
          <p:cNvSpPr txBox="1"/>
          <p:nvPr>
            <p:ph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8" name="Google Shape;408;p51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09" name="Google Shape;409;p51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51"/>
          <p:cNvPicPr preferRelativeResize="0"/>
          <p:nvPr/>
        </p:nvPicPr>
        <p:blipFill rotWithShape="1">
          <a:blip r:embed="rId3">
            <a:alphaModFix/>
          </a:blip>
          <a:srcRect b="48941" l="59876" r="25205" t="29364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51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2"/>
          <p:cNvSpPr txBox="1"/>
          <p:nvPr>
            <p:ph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4" name="Google Shape;414;p52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52"/>
          <p:cNvSpPr txBox="1"/>
          <p:nvPr>
            <p:ph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6" name="Google Shape;416;p52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52"/>
          <p:cNvSpPr txBox="1"/>
          <p:nvPr>
            <p:ph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8" name="Google Shape;418;p52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19" name="Google Shape;419;p52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1" y="1501441"/>
            <a:ext cx="2461683" cy="23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2"/>
          <p:cNvPicPr preferRelativeResize="0"/>
          <p:nvPr/>
        </p:nvPicPr>
        <p:blipFill rotWithShape="1">
          <a:blip r:embed="rId3">
            <a:alphaModFix/>
          </a:blip>
          <a:srcRect b="48941" l="59876" r="25205" t="29364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2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52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23" name="Google Shape;423;p52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24" name="Google Shape;424;p52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3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7" name="Google Shape;427;p53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8" name="Google Shape;428;p53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none" cap="none" strike="noStrike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29" name="Google Shape;429;p53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53"/>
          <p:cNvPicPr preferRelativeResize="0"/>
          <p:nvPr/>
        </p:nvPicPr>
        <p:blipFill rotWithShape="1">
          <a:blip r:embed="rId6">
            <a:alphaModFix/>
          </a:blip>
          <a:srcRect b="37786" l="81009" r="0" t="35105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53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53"/>
          <p:cNvPicPr preferRelativeResize="0"/>
          <p:nvPr/>
        </p:nvPicPr>
        <p:blipFill rotWithShape="1">
          <a:blip r:embed="rId8">
            <a:alphaModFix/>
          </a:blip>
          <a:srcRect b="53360" l="48559" r="39814" t="23227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3"/>
          <p:cNvPicPr preferRelativeResize="0"/>
          <p:nvPr/>
        </p:nvPicPr>
        <p:blipFill rotWithShape="1">
          <a:blip r:embed="rId8">
            <a:alphaModFix/>
          </a:blip>
          <a:srcRect b="46732" l="60584" r="26644" t="29855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4"/>
          <p:cNvPicPr preferRelativeResize="0"/>
          <p:nvPr/>
        </p:nvPicPr>
        <p:blipFill rotWithShape="1">
          <a:blip r:embed="rId2">
            <a:alphaModFix/>
          </a:blip>
          <a:srcRect b="38179" l="85450" r="0" t="37676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4"/>
          <p:cNvPicPr preferRelativeResize="0"/>
          <p:nvPr/>
        </p:nvPicPr>
        <p:blipFill rotWithShape="1">
          <a:blip r:embed="rId3">
            <a:alphaModFix/>
          </a:blip>
          <a:srcRect b="0" l="0" r="70193" t="84157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4"/>
          <p:cNvPicPr preferRelativeResize="0"/>
          <p:nvPr/>
        </p:nvPicPr>
        <p:blipFill rotWithShape="1">
          <a:blip r:embed="rId4">
            <a:alphaModFix/>
          </a:blip>
          <a:srcRect b="46656" l="57981" r="23158" t="27174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54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54"/>
          <p:cNvPicPr preferRelativeResize="0"/>
          <p:nvPr/>
        </p:nvPicPr>
        <p:blipFill rotWithShape="1">
          <a:blip r:embed="rId6">
            <a:alphaModFix/>
          </a:blip>
          <a:srcRect b="0" l="72488" r="0" t="64625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b="0" i="0" sz="3500" u="none" cap="none" strike="noStrik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5"/>
          <p:cNvSpPr txBox="1"/>
          <p:nvPr>
            <p:ph type="ctrTitle"/>
          </p:nvPr>
        </p:nvSpPr>
        <p:spPr>
          <a:xfrm>
            <a:off x="1639100" y="414950"/>
            <a:ext cx="73560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>
                <a:solidFill>
                  <a:srgbClr val="FFFFFF"/>
                </a:solidFill>
              </a:rPr>
              <a:t>Quarter I Metaverse Presentations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45" name="Google Shape;445;p55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Topic Name : What is the Metaverse?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Name :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Muhammad Ahsan</a:t>
            </a:r>
            <a:endParaRPr b="1" sz="19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Roll No :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PIAIC 76394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Course : </a:t>
            </a:r>
            <a:r>
              <a:rPr b="1" lang="en-GB" sz="19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Web 3.0 and Metaverse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Section: C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UMT Lahore ( Morning )</a:t>
            </a:r>
            <a:endParaRPr b="1" sz="19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46" name="Google Shape;44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6"/>
          <p:cNvSpPr txBox="1"/>
          <p:nvPr>
            <p:ph type="ctrTitle"/>
          </p:nvPr>
        </p:nvSpPr>
        <p:spPr>
          <a:xfrm>
            <a:off x="1639100" y="414950"/>
            <a:ext cx="66948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4200"/>
              <a:t>What is Metaverse</a:t>
            </a:r>
            <a:endParaRPr sz="3800">
              <a:solidFill>
                <a:srgbClr val="AF7B5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200"/>
          </a:p>
        </p:txBody>
      </p:sp>
      <p:sp>
        <p:nvSpPr>
          <p:cNvPr id="452" name="Google Shape;452;p56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The word “metaverse” is a portmanteau of the prefix “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meta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” (meaning beyond) and “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universe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”; the term is typically used to Describe the concept of a future iteration of the internet, made up of persistent, shared, 3D virtual spaces linked into a perceived virtual universe.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53" name="Google Shape;45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7"/>
          <p:cNvSpPr txBox="1"/>
          <p:nvPr>
            <p:ph type="ctrTitle"/>
          </p:nvPr>
        </p:nvSpPr>
        <p:spPr>
          <a:xfrm>
            <a:off x="1443125" y="896675"/>
            <a:ext cx="59028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Define  Metaverse:</a:t>
            </a:r>
            <a:endParaRPr sz="4200"/>
          </a:p>
        </p:txBody>
      </p:sp>
      <p:sp>
        <p:nvSpPr>
          <p:cNvPr id="459" name="Google Shape;459;p57"/>
          <p:cNvSpPr txBox="1"/>
          <p:nvPr>
            <p:ph type="ctrTitle"/>
          </p:nvPr>
        </p:nvSpPr>
        <p:spPr>
          <a:xfrm>
            <a:off x="0" y="1084475"/>
            <a:ext cx="5361900" cy="391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“The Metaverse is a 3D version of the Internet and computing at large,”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Mathew Ball,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immersive virtual world that is facilitated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by the use of Virtual Reality (VR) and Augmented Reality (AR) headsets.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60" name="Google Shape;46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8"/>
          <p:cNvSpPr txBox="1"/>
          <p:nvPr>
            <p:ph type="ctrTitle"/>
          </p:nvPr>
        </p:nvSpPr>
        <p:spPr>
          <a:xfrm>
            <a:off x="1747200" y="708875"/>
            <a:ext cx="5649600" cy="14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How Metaverse First time Used</a:t>
            </a:r>
            <a:endParaRPr sz="2400">
              <a:solidFill>
                <a:srgbClr val="AF7B5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200"/>
          </a:p>
        </p:txBody>
      </p:sp>
      <p:sp>
        <p:nvSpPr>
          <p:cNvPr id="466" name="Google Shape;466;p58"/>
          <p:cNvSpPr txBox="1"/>
          <p:nvPr>
            <p:ph type="ctrTitle"/>
          </p:nvPr>
        </p:nvSpPr>
        <p:spPr>
          <a:xfrm>
            <a:off x="-81650" y="1061400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The word “metaverse” was actually coined by author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Neal Stephenson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in his 1992 sci-fi novel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Snow Crash.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In his book, Stephenson referred to the metaverse as an all-encompassing digital world that exists parallel to the real world.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67" name="Google Shape;46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9"/>
          <p:cNvSpPr txBox="1"/>
          <p:nvPr>
            <p:ph type="ctrTitle"/>
          </p:nvPr>
        </p:nvSpPr>
        <p:spPr>
          <a:xfrm>
            <a:off x="990200" y="439450"/>
            <a:ext cx="59028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What Metaverse Can Do:</a:t>
            </a:r>
            <a:endParaRPr sz="4200"/>
          </a:p>
        </p:txBody>
      </p:sp>
      <p:sp>
        <p:nvSpPr>
          <p:cNvPr id="473" name="Google Shape;473;p59"/>
          <p:cNvSpPr txBox="1"/>
          <p:nvPr>
            <p:ph type="ctrTitle"/>
          </p:nvPr>
        </p:nvSpPr>
        <p:spPr>
          <a:xfrm>
            <a:off x="0" y="685800"/>
            <a:ext cx="5615100" cy="41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In the metaverse, people use avatars to represent themselves, communicate with each other and virtually build out the community.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In the metaverse, digital currency is used to buy clothes or weapons and shielding in the case of video games, and many other items. 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74" name="Google Shape;474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5100" y="1466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0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Users can also virtually travel through the metaverse for fun with no goal in mind using a virtual reality headset and controllers.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80" name="Google Shape;48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Imagine a virtual world in which people live, work, shop and interact with others -- all from the comfort of their couch in the physical world. This is known as the metaverse.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86" name="Google Shape;48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2"/>
          <p:cNvSpPr txBox="1"/>
          <p:nvPr>
            <p:ph type="ctrTitle"/>
          </p:nvPr>
        </p:nvSpPr>
        <p:spPr>
          <a:xfrm>
            <a:off x="-122450" y="676200"/>
            <a:ext cx="5239200" cy="42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"Metaverse" didn't become a household term until Facebook changed its corporate name to Meta in October 2021. At that time, the company announced plans to spend $10 billion over the next year on technologies to build out its vision of the metaverse.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92" name="Google Shape;49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